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9" r:id="rId4"/>
    <p:sldId id="261" r:id="rId5"/>
    <p:sldId id="258" r:id="rId6"/>
    <p:sldId id="260" r:id="rId7"/>
    <p:sldId id="268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73" r:id="rId17"/>
    <p:sldId id="262" r:id="rId18"/>
    <p:sldId id="274" r:id="rId19"/>
    <p:sldId id="275" r:id="rId20"/>
    <p:sldId id="276" r:id="rId21"/>
    <p:sldId id="267" r:id="rId2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66" autoAdjust="0"/>
    <p:restoredTop sz="94622" autoAdjust="0"/>
  </p:normalViewPr>
  <p:slideViewPr>
    <p:cSldViewPr>
      <p:cViewPr varScale="1">
        <p:scale>
          <a:sx n="41" d="100"/>
          <a:sy n="41" d="100"/>
        </p:scale>
        <p:origin x="24" y="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D AVIDAN" userId="e5c44e8ee429ca56" providerId="LiveId" clId="{669DDAC6-343B-4415-B7C9-D732488EE36C}"/>
    <pc:docChg chg="custSel modSld">
      <pc:chgData name="ELAD AVIDAN" userId="e5c44e8ee429ca56" providerId="LiveId" clId="{669DDAC6-343B-4415-B7C9-D732488EE36C}" dt="2026-05-11T12:30:48.888" v="1" actId="22"/>
      <pc:docMkLst>
        <pc:docMk/>
      </pc:docMkLst>
      <pc:sldChg chg="addSp delSp mod">
        <pc:chgData name="ELAD AVIDAN" userId="e5c44e8ee429ca56" providerId="LiveId" clId="{669DDAC6-343B-4415-B7C9-D732488EE36C}" dt="2026-05-11T12:30:48.888" v="1" actId="22"/>
        <pc:sldMkLst>
          <pc:docMk/>
          <pc:sldMk cId="0" sldId="256"/>
        </pc:sldMkLst>
        <pc:picChg chg="del">
          <ac:chgData name="ELAD AVIDAN" userId="e5c44e8ee429ca56" providerId="LiveId" clId="{669DDAC6-343B-4415-B7C9-D732488EE36C}" dt="2026-05-11T12:30:46.365" v="0" actId="478"/>
          <ac:picMkLst>
            <pc:docMk/>
            <pc:sldMk cId="0" sldId="256"/>
            <ac:picMk id="2" creationId="{00000000-0000-0000-0000-000000000000}"/>
          </ac:picMkLst>
        </pc:picChg>
        <pc:picChg chg="add">
          <ac:chgData name="ELAD AVIDAN" userId="e5c44e8ee429ca56" providerId="LiveId" clId="{669DDAC6-343B-4415-B7C9-D732488EE36C}" dt="2026-05-11T12:30:48.888" v="1" actId="22"/>
          <ac:picMkLst>
            <pc:docMk/>
            <pc:sldMk cId="0" sldId="256"/>
            <ac:picMk id="4" creationId="{1A6C9945-036F-107F-3932-ABBDBEDB60C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C1E71A8F-D451-4AF9-BBC0-52D46FFACFD8}" type="datetimeFigureOut">
              <a:rPr lang="LID4096" smtClean="0"/>
              <a:t>05/11/2026</a:t>
            </a:fld>
            <a:endParaRPr lang="LID4096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LID4096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9FAD5C0-F60D-4928-B33F-B93F46711658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99178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1A6C9945-036F-107F-3932-ABBDBEDB6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90487"/>
            <a:ext cx="15925800" cy="89630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0C3B7196-764F-DAB8-5144-2B71CB3910C5}"/>
              </a:ext>
            </a:extLst>
          </p:cNvPr>
          <p:cNvSpPr txBox="1"/>
          <p:nvPr/>
        </p:nvSpPr>
        <p:spPr>
          <a:xfrm>
            <a:off x="4065814" y="4387334"/>
            <a:ext cx="8131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ID4096" dirty="0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4EFD7F13-0234-CE22-57EB-DCFE23CCB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90487"/>
            <a:ext cx="15925800" cy="89630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6176824-7946-6969-3841-DD5C101DF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0162"/>
            <a:ext cx="16256000" cy="9193313"/>
            <a:chOff x="0" y="-7622"/>
            <a:chExt cx="12192000" cy="689498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675077-BFF1-36B0-EA6D-B4599DBA72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-7621"/>
              <a:ext cx="12192000" cy="6887364"/>
            </a:xfrm>
            <a:prstGeom prst="rect">
              <a:avLst/>
            </a:prstGeom>
            <a:gradFill>
              <a:gsLst>
                <a:gs pos="8000">
                  <a:schemeClr val="accent5"/>
                </a:gs>
                <a:gs pos="100000">
                  <a:schemeClr val="accent2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637796C-75D6-BAA5-036C-0E9E7F85B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9" y="0"/>
              <a:ext cx="8216919" cy="6887364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  <a:alpha val="79000"/>
                  </a:schemeClr>
                </a:gs>
                <a:gs pos="40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9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FBD50A-DBB5-04FA-45B9-183C84E4C9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39978" y="-7622"/>
              <a:ext cx="8451623" cy="6887367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  <a:alpha val="67000"/>
                  </a:schemeClr>
                </a:gs>
                <a:gs pos="60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2659E1E-0E9F-DC4F-40A9-CFA17EDF78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8217318" y="7059"/>
              <a:ext cx="3974283" cy="6872683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alpha val="64000"/>
                  </a:schemeClr>
                </a:gs>
                <a:gs pos="41000">
                  <a:schemeClr val="accent2">
                    <a:alpha val="0"/>
                  </a:schemeClr>
                </a:gs>
              </a:gsLst>
              <a:lin ang="1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pic>
        <p:nvPicPr>
          <p:cNvPr id="4" name="תמונה 3">
            <a:extLst>
              <a:ext uri="{FF2B5EF4-FFF2-40B4-BE49-F238E27FC236}">
                <a16:creationId xmlns:a16="http://schemas.microsoft.com/office/drawing/2014/main" id="{3A8EBF78-948C-27F6-B7BB-E968F7260C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4" r="1" b="1"/>
          <a:stretch>
            <a:fillRect/>
          </a:stretch>
        </p:blipFill>
        <p:spPr>
          <a:xfrm>
            <a:off x="163621" y="154317"/>
            <a:ext cx="15918204" cy="88251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>
            <a:extLst>
              <a:ext uri="{FF2B5EF4-FFF2-40B4-BE49-F238E27FC236}">
                <a16:creationId xmlns:a16="http://schemas.microsoft.com/office/drawing/2014/main" id="{A779C4CF-C547-7F9D-B494-8DF9B5273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62" y="109537"/>
            <a:ext cx="15992475" cy="89249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555489" y="-3554917"/>
            <a:ext cx="9144000" cy="16254977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081" y="0"/>
            <a:ext cx="12094461" cy="9143429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4865988" y="-2247787"/>
            <a:ext cx="6526085" cy="1625806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974413C1-EDF5-AF6B-4109-3498A4F7291D}"/>
              </a:ext>
            </a:extLst>
          </p:cNvPr>
          <p:cNvSpPr txBox="1"/>
          <p:nvPr/>
        </p:nvSpPr>
        <p:spPr>
          <a:xfrm>
            <a:off x="4064000" y="4387334"/>
            <a:ext cx="812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LID4096" dirty="0"/>
          </a:p>
        </p:txBody>
      </p:sp>
      <p:pic>
        <p:nvPicPr>
          <p:cNvPr id="6" name="תמונה 5">
            <a:extLst>
              <a:ext uri="{FF2B5EF4-FFF2-40B4-BE49-F238E27FC236}">
                <a16:creationId xmlns:a16="http://schemas.microsoft.com/office/drawing/2014/main" id="{23B442AE-BD00-1C0E-D76E-A49670F47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90487"/>
            <a:ext cx="15925800" cy="896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49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0</Words>
  <Application>Microsoft Office PowerPoint</Application>
  <PresentationFormat>מותאם אישית</PresentationFormat>
  <Paragraphs>0</Paragraphs>
  <Slides>21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21</vt:i4>
      </vt:variant>
    </vt:vector>
  </HeadingPairs>
  <TitlesOfParts>
    <vt:vector size="25" baseType="lpstr">
      <vt:lpstr>Aptos</vt:lpstr>
      <vt:lpstr>Arial</vt:lpstr>
      <vt:lpstr>Calibri</vt:lpstr>
      <vt:lpstr>Office Theme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ELAD AVIDAN</cp:lastModifiedBy>
  <cp:revision>2</cp:revision>
  <dcterms:created xsi:type="dcterms:W3CDTF">2006-08-16T00:00:00Z</dcterms:created>
  <dcterms:modified xsi:type="dcterms:W3CDTF">2026-05-11T12:30:53Z</dcterms:modified>
</cp:coreProperties>
</file>